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0" r:id="rId4"/>
    <p:sldId id="259"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3"/>
    <p:restoredTop sz="94628"/>
  </p:normalViewPr>
  <p:slideViewPr>
    <p:cSldViewPr snapToGrid="0">
      <p:cViewPr varScale="1">
        <p:scale>
          <a:sx n="67" d="100"/>
          <a:sy n="67" d="100"/>
        </p:scale>
        <p:origin x="86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A4108-E58B-3774-627C-9106F86B2EB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87D1D1-003D-4BD2-611D-263CB2923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66A52B8-31AB-D9DE-5E93-67DC646A0220}"/>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EE6F5243-8716-C556-69E1-2A84A9EBF8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8376C-594A-BA25-0D0F-D9DBA1A6A46D}"/>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860953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5CA16-FA1D-987C-911B-AC49D11235C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901C3AC-F0F3-5C20-848A-A3364D55A6E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FE9993D-D5EE-272C-923B-D172B708FB86}"/>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48D5CCFF-14B4-E8F5-00EE-2A0FC5B534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ED929F-B1F2-B4C9-6434-523AA6CBFD8F}"/>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206297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8B5753-6A3D-529A-F55B-601D4816855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F242C06-4C61-29EF-7F22-F34A54DC628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F2BF11A-0A85-88DC-AF6A-F66647CF2C23}"/>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F0A5B0AE-5EC2-C0CC-A500-752EC1975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2D647-62EB-06E0-69F0-1DD4684AA3B6}"/>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252008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6F94-EE28-6CC8-ADC6-9F29128E58F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3F167C8-C1B4-B3E7-76FC-E8134878855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A8C923-2796-DDDA-768A-FCADFB9CF598}"/>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7E5C406A-50D2-B14C-442E-89F80772A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5352D2-1E7E-B80D-C89E-E57830FD200E}"/>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97676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6C9E7-CD13-2865-77B5-A25AFD9276D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ACB174A-FC61-8E0F-D5D7-4B8CCB6939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B1A6EFA-BA02-1EE0-703E-94F1E2255989}"/>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0F400751-8DE8-93BC-DA3E-8A6FF2C98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A96B07-3F31-88F3-AF06-AE49CAA97B40}"/>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251333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6FC57-72C1-542A-21FB-A8C0855F7DD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5488D2-FB98-E7EC-4CCE-1BC2543FFD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D0C29A3-54D1-8F06-8E0A-4DADAE1B111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BC38B67-2C6B-5F25-5579-B11C3B7BDFCF}"/>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6" name="Footer Placeholder 5">
            <a:extLst>
              <a:ext uri="{FF2B5EF4-FFF2-40B4-BE49-F238E27FC236}">
                <a16:creationId xmlns:a16="http://schemas.microsoft.com/office/drawing/2014/main" id="{B4C85575-E542-9515-576B-82608DAB17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EBA7E5-2CDA-A94A-6E48-AE22F4E7BFDE}"/>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110708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075D-5997-4197-FEAF-5E67414E91A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C3BB45D-6166-50C2-3DF9-5F17026A35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00520B5-2752-4629-1418-9470DBCB2A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90A80F7-AEB5-730D-3375-FA4270E1DD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B7E82-3EE6-53A0-47A9-99516D7E873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069F6A-4BC5-BAB5-9C63-4D6B54FA4527}"/>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8" name="Footer Placeholder 7">
            <a:extLst>
              <a:ext uri="{FF2B5EF4-FFF2-40B4-BE49-F238E27FC236}">
                <a16:creationId xmlns:a16="http://schemas.microsoft.com/office/drawing/2014/main" id="{55D5BCC8-2CA4-EC2A-A78D-3F34C2A811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90A459-55EB-A40E-8E2C-FE3B1307A83E}"/>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58299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7D2B-38EF-CB3C-416D-26EFB2E2629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68991F1-58CD-C27C-7254-C409E8A101FF}"/>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4" name="Footer Placeholder 3">
            <a:extLst>
              <a:ext uri="{FF2B5EF4-FFF2-40B4-BE49-F238E27FC236}">
                <a16:creationId xmlns:a16="http://schemas.microsoft.com/office/drawing/2014/main" id="{C21B63A8-0C4B-F511-F16D-4A6C4B6028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6431C2-2B63-8941-0C3F-C6AE861FA718}"/>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50444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2BD94D-DF6D-AE7D-4A40-A84B7524D4C5}"/>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3" name="Footer Placeholder 2">
            <a:extLst>
              <a:ext uri="{FF2B5EF4-FFF2-40B4-BE49-F238E27FC236}">
                <a16:creationId xmlns:a16="http://schemas.microsoft.com/office/drawing/2014/main" id="{BFA2A8DA-F68B-B1A4-1C84-1BFC5D22BC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6E0946-BA28-5347-7651-504A206049A6}"/>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130959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CD4E-373A-CAEC-668D-D5A8A93FC68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59BE7E9-65AD-0E9D-FA56-2E419DE39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FC9A20F-6EFB-9838-1D04-5FE1B4288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F358B6-C50B-8194-5762-1306BC1EA6EA}"/>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6" name="Footer Placeholder 5">
            <a:extLst>
              <a:ext uri="{FF2B5EF4-FFF2-40B4-BE49-F238E27FC236}">
                <a16:creationId xmlns:a16="http://schemas.microsoft.com/office/drawing/2014/main" id="{D15CC8CF-67A4-5096-CDEF-B719474B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53F42-387B-95DB-D098-4D5232525905}"/>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43756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C344-33CD-4C5E-E3E7-CEADE03F22B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C9AF94B-AD98-F78D-D6E4-2DFE75FB6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3301B1-8FCA-A1E1-FACA-4B38245A2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67EE61-D966-B011-304B-F55A5E755F4F}"/>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6" name="Footer Placeholder 5">
            <a:extLst>
              <a:ext uri="{FF2B5EF4-FFF2-40B4-BE49-F238E27FC236}">
                <a16:creationId xmlns:a16="http://schemas.microsoft.com/office/drawing/2014/main" id="{05873908-90D1-4413-D67C-05A05500C3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159120-4542-42FF-CFD2-44DAFC3287C3}"/>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401178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7B87EA-D387-85E6-680E-F042F2DD3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CFC2EAE-F4FB-E86B-F804-ADE2A509D4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5AE911A-9D0F-B63D-8903-38B6A036A9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616CE823-4DE4-5894-0CD5-4E228B942A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1BBB9A-DC9A-519B-26BC-5853EDEB1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314D8-3606-D041-A772-83FDA18C29CC}" type="slidenum">
              <a:rPr lang="en-US" smtClean="0"/>
              <a:pPr/>
              <a:t>‹#›</a:t>
            </a:fld>
            <a:endParaRPr lang="en-US"/>
          </a:p>
        </p:txBody>
      </p:sp>
    </p:spTree>
    <p:extLst>
      <p:ext uri="{BB962C8B-B14F-4D97-AF65-F5344CB8AC3E}">
        <p14:creationId xmlns:p14="http://schemas.microsoft.com/office/powerpoint/2010/main" val="967125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search?q=side+kick+in+kabaddi&amp;rlz=1C1CHNY_enIN1033IN1033&amp;hl=en-US&amp;source=lnms&amp;tbm=isch&amp;sa=X&amp;ved=2ahUKEwil3-TKjc78AhWm6jgGHUp4BIoQ_AUoAXoECAEQAw&amp;biw=1366&amp;bih=600&amp;dpr=1" TargetMode="External"/><Relationship Id="rId2" Type="http://schemas.openxmlformats.org/officeDocument/2006/relationships/hyperlink" Target="https://kabaddi.site/offensive-skills/" TargetMode="External"/><Relationship Id="rId1" Type="http://schemas.openxmlformats.org/officeDocument/2006/relationships/slideLayout" Target="../slideLayouts/slideLayout2.xml"/><Relationship Id="rId4" Type="http://schemas.openxmlformats.org/officeDocument/2006/relationships/hyperlink" Target="https://www.prokabaddi.com/features/fundamental-kabaddi-skills-of-raiders-defenders-fans-must-know-pro-kabadd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52AE-5604-5654-4CA9-19D154096497}"/>
              </a:ext>
            </a:extLst>
          </p:cNvPr>
          <p:cNvSpPr>
            <a:spLocks noGrp="1"/>
          </p:cNvSpPr>
          <p:nvPr>
            <p:ph type="title"/>
          </p:nvPr>
        </p:nvSpPr>
        <p:spPr>
          <a:xfrm>
            <a:off x="838200" y="430924"/>
            <a:ext cx="10515600" cy="6117021"/>
          </a:xfrm>
        </p:spPr>
        <p:txBody>
          <a:bodyPr>
            <a:normAutofit/>
          </a:bodyPr>
          <a:lstStyle/>
          <a:p>
            <a:pPr algn="ctr"/>
            <a:r>
              <a:rPr lang="en-US" dirty="0"/>
              <a:t>KHATRA ADIBASI MAHAVIDYALAYA</a:t>
            </a:r>
            <a:br>
              <a:rPr lang="en-US" dirty="0"/>
            </a:br>
            <a:br>
              <a:rPr lang="en-US" dirty="0"/>
            </a:br>
            <a:br>
              <a:rPr lang="en-US" dirty="0"/>
            </a:br>
            <a:r>
              <a:rPr lang="en-US" sz="2000" b="1" dirty="0">
                <a:solidFill>
                  <a:srgbClr val="C00000"/>
                </a:solidFill>
              </a:rPr>
              <a:t>P.O- Khatra,   Dist.-Bankura,  West Bengal, Pin-722140</a:t>
            </a:r>
            <a:br>
              <a:rPr lang="en-US" sz="2000" b="1" dirty="0"/>
            </a:br>
            <a:br>
              <a:rPr lang="en-US" sz="2000" b="1" dirty="0"/>
            </a:br>
            <a:r>
              <a:rPr lang="en-US" sz="2000" b="1" dirty="0"/>
              <a:t>Name of the Teacher- Monojit Mondal</a:t>
            </a:r>
            <a:br>
              <a:rPr lang="en-US" sz="2000" b="1" dirty="0"/>
            </a:br>
            <a:br>
              <a:rPr lang="en-US" sz="1600" dirty="0"/>
            </a:br>
            <a:r>
              <a:rPr lang="en-US" sz="1800" b="1" dirty="0"/>
              <a:t>Class- </a:t>
            </a:r>
            <a:r>
              <a:rPr lang="en-IN" sz="1800" b="1" dirty="0">
                <a:effectLst/>
                <a:latin typeface="Arial" panose="020B0604020202020204" pitchFamily="34" charset="0"/>
              </a:rPr>
              <a:t>B.A. Program in Physical Education </a:t>
            </a:r>
            <a:r>
              <a:rPr lang="en-IN" sz="1800" b="1" dirty="0">
                <a:latin typeface="Arial" panose="020B0604020202020204" pitchFamily="34" charset="0"/>
              </a:rPr>
              <a:t>5</a:t>
            </a:r>
            <a:r>
              <a:rPr lang="en-IN" sz="1800" b="1" baseline="30000" dirty="0">
                <a:latin typeface="Arial" panose="020B0604020202020204" pitchFamily="34" charset="0"/>
              </a:rPr>
              <a:t>th</a:t>
            </a:r>
            <a:r>
              <a:rPr lang="en-IN" sz="1800" b="1" dirty="0">
                <a:latin typeface="Arial" panose="020B0604020202020204" pitchFamily="34" charset="0"/>
              </a:rPr>
              <a:t> </a:t>
            </a:r>
            <a:r>
              <a:rPr lang="en-IN" sz="1800" b="1" dirty="0">
                <a:effectLst/>
                <a:latin typeface="Arial" panose="020B0604020202020204" pitchFamily="34" charset="0"/>
              </a:rPr>
              <a:t>semester</a:t>
            </a:r>
            <a:br>
              <a:rPr lang="en-IN" sz="1800" b="1" dirty="0">
                <a:effectLst/>
                <a:latin typeface="Arial" panose="020B0604020202020204" pitchFamily="34" charset="0"/>
              </a:rPr>
            </a:br>
            <a:br>
              <a:rPr lang="en-IN" sz="1800" b="1" dirty="0">
                <a:effectLst/>
                <a:latin typeface="Arial" panose="020B0604020202020204" pitchFamily="34" charset="0"/>
              </a:rPr>
            </a:br>
            <a:r>
              <a:rPr lang="en-IN" sz="1800" b="1" dirty="0">
                <a:effectLst/>
                <a:latin typeface="Arial" panose="020B0604020202020204" pitchFamily="34" charset="0"/>
              </a:rPr>
              <a:t>Subject- Physical Education</a:t>
            </a:r>
            <a:br>
              <a:rPr lang="en-IN" sz="1800" b="1" dirty="0">
                <a:effectLst/>
                <a:latin typeface="Arial" panose="020B0604020202020204" pitchFamily="34" charset="0"/>
              </a:rPr>
            </a:br>
            <a:br>
              <a:rPr lang="en-IN" sz="1800" b="1" dirty="0">
                <a:effectLst/>
                <a:latin typeface="Arial" panose="020B0604020202020204" pitchFamily="34" charset="0"/>
              </a:rPr>
            </a:br>
            <a:r>
              <a:rPr lang="en-IN" sz="1800" b="1" dirty="0">
                <a:solidFill>
                  <a:srgbClr val="002060"/>
                </a:solidFill>
                <a:effectLst/>
                <a:latin typeface="Arial" panose="020B0604020202020204" pitchFamily="34" charset="0"/>
              </a:rPr>
              <a:t>Course : </a:t>
            </a:r>
            <a:r>
              <a:rPr lang="en-IN" sz="1800" b="1" dirty="0"/>
              <a:t>Indigenous &amp; Minor Game and Excursion- Camping Program</a:t>
            </a:r>
            <a:br>
              <a:rPr lang="en-IN" sz="1800" b="1" dirty="0">
                <a:solidFill>
                  <a:srgbClr val="002060"/>
                </a:solidFill>
                <a:effectLst/>
                <a:latin typeface="Verdana" panose="020B0604030504040204" pitchFamily="34" charset="0"/>
              </a:rPr>
            </a:br>
            <a:br>
              <a:rPr lang="en-IN" sz="1800" b="1" dirty="0">
                <a:effectLst/>
                <a:latin typeface="Verdana" panose="020B0604030504040204" pitchFamily="34" charset="0"/>
              </a:rPr>
            </a:br>
            <a:r>
              <a:rPr lang="en-IN" sz="1800" b="1" dirty="0">
                <a:effectLst/>
                <a:latin typeface="Verdana" panose="020B0604030504040204" pitchFamily="34" charset="0"/>
              </a:rPr>
              <a:t>Topic- </a:t>
            </a:r>
            <a:r>
              <a:rPr lang="en-IN" sz="1800" b="1" dirty="0"/>
              <a:t>Skills and Raiding </a:t>
            </a:r>
            <a:br>
              <a:rPr lang="en-IN" sz="1800" b="1" dirty="0">
                <a:effectLst/>
                <a:latin typeface="TimesNewRomanPSMT"/>
              </a:rPr>
            </a:br>
            <a:br>
              <a:rPr lang="en-IN" sz="1800" b="1" dirty="0">
                <a:effectLst/>
                <a:latin typeface="TimesNewRomanPSMT"/>
              </a:rPr>
            </a:br>
            <a:r>
              <a:rPr lang="en-IN" sz="1800" b="1" dirty="0">
                <a:effectLst/>
                <a:latin typeface="TimesNewRomanPSMT"/>
              </a:rPr>
              <a:t>Session</a:t>
            </a:r>
            <a:r>
              <a:rPr lang="en-IN" sz="1800" b="1">
                <a:effectLst/>
                <a:latin typeface="TimesNewRomanPSMT"/>
              </a:rPr>
              <a:t>: 2019-20</a:t>
            </a:r>
            <a:br>
              <a:rPr lang="en-IN" sz="800" dirty="0">
                <a:effectLst/>
              </a:rPr>
            </a:br>
            <a:br>
              <a:rPr lang="en-IN" sz="900" dirty="0"/>
            </a:br>
            <a:br>
              <a:rPr lang="en-IN" sz="1800" b="1" dirty="0">
                <a:effectLst/>
                <a:latin typeface="Arial" panose="020B0604020202020204" pitchFamily="34" charset="0"/>
              </a:rPr>
            </a:br>
            <a:br>
              <a:rPr lang="en-IN" sz="800" dirty="0"/>
            </a:br>
            <a:br>
              <a:rPr lang="en-US" sz="1600" dirty="0"/>
            </a:br>
            <a:endParaRPr lang="en-US" sz="1600" dirty="0"/>
          </a:p>
        </p:txBody>
      </p:sp>
      <p:pic>
        <p:nvPicPr>
          <p:cNvPr id="16" name="Content Placeholder 8">
            <a:extLst>
              <a:ext uri="{FF2B5EF4-FFF2-40B4-BE49-F238E27FC236}">
                <a16:creationId xmlns:a16="http://schemas.microsoft.com/office/drawing/2014/main" id="{F04C3748-2EF4-8BAA-94DC-4F70C1596BF8}"/>
              </a:ext>
            </a:extLst>
          </p:cNvPr>
          <p:cNvPicPr>
            <a:picLocks noGrp="1" noChangeAspect="1"/>
          </p:cNvPicPr>
          <p:nvPr>
            <p:ph idx="1"/>
          </p:nvPr>
        </p:nvPicPr>
        <p:blipFill>
          <a:blip r:embed="rId2"/>
          <a:stretch>
            <a:fillRect/>
          </a:stretch>
        </p:blipFill>
        <p:spPr>
          <a:xfrm>
            <a:off x="5522419" y="1472900"/>
            <a:ext cx="1147161" cy="763383"/>
          </a:xfrm>
        </p:spPr>
      </p:pic>
    </p:spTree>
    <p:extLst>
      <p:ext uri="{BB962C8B-B14F-4D97-AF65-F5344CB8AC3E}">
        <p14:creationId xmlns:p14="http://schemas.microsoft.com/office/powerpoint/2010/main" val="3813332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Skills and Raiding</a:t>
            </a:r>
          </a:p>
        </p:txBody>
      </p:sp>
      <p:sp>
        <p:nvSpPr>
          <p:cNvPr id="3" name="Content Placeholder 2"/>
          <p:cNvSpPr>
            <a:spLocks noGrp="1"/>
          </p:cNvSpPr>
          <p:nvPr>
            <p:ph idx="1"/>
          </p:nvPr>
        </p:nvSpPr>
        <p:spPr>
          <a:xfrm>
            <a:off x="838200" y="1825625"/>
            <a:ext cx="6209714" cy="4364160"/>
          </a:xfrm>
        </p:spPr>
        <p:txBody>
          <a:bodyPr>
            <a:normAutofit/>
          </a:bodyPr>
          <a:lstStyle/>
          <a:p>
            <a:pPr>
              <a:buNone/>
            </a:pPr>
            <a:r>
              <a:rPr lang="en-IN" dirty="0"/>
              <a:t>1: Touching with hands</a:t>
            </a:r>
          </a:p>
          <a:p>
            <a:pPr>
              <a:buNone/>
            </a:pPr>
            <a:r>
              <a:rPr lang="en-IN" sz="2400" dirty="0"/>
              <a:t> </a:t>
            </a:r>
            <a:r>
              <a:rPr lang="en-IN" sz="2400" dirty="0">
                <a:latin typeface="Times New Roman" pitchFamily="18" charset="0"/>
                <a:cs typeface="Times New Roman" pitchFamily="18" charset="0"/>
              </a:rPr>
              <a:t>Although this is one of the most basic offensive skills in </a:t>
            </a:r>
            <a:r>
              <a:rPr lang="en-IN" sz="2400" dirty="0" err="1">
                <a:latin typeface="Times New Roman" pitchFamily="18" charset="0"/>
                <a:cs typeface="Times New Roman" pitchFamily="18" charset="0"/>
              </a:rPr>
              <a:t>Kabaddi</a:t>
            </a:r>
            <a:r>
              <a:rPr lang="en-IN" sz="2400" dirty="0">
                <a:latin typeface="Times New Roman" pitchFamily="18" charset="0"/>
                <a:cs typeface="Times New Roman" pitchFamily="18" charset="0"/>
              </a:rPr>
              <a:t>, it requires plenty of practice in order to successfully apply it during a raid. This </a:t>
            </a:r>
            <a:r>
              <a:rPr lang="en-IN" sz="2400" dirty="0" err="1">
                <a:latin typeface="Times New Roman" pitchFamily="18" charset="0"/>
                <a:cs typeface="Times New Roman" pitchFamily="18" charset="0"/>
              </a:rPr>
              <a:t>Kabaddi</a:t>
            </a:r>
            <a:r>
              <a:rPr lang="en-IN" sz="2400" dirty="0">
                <a:latin typeface="Times New Roman" pitchFamily="18" charset="0"/>
                <a:cs typeface="Times New Roman" pitchFamily="18" charset="0"/>
              </a:rPr>
              <a:t> raiding skill involves tagging one or more defenders with either hand to score points for the raiding team (more defenders tagged, more points scored). Touching the defenders with the tip of a finger also counts.</a:t>
            </a:r>
          </a:p>
        </p:txBody>
      </p:sp>
      <p:pic>
        <p:nvPicPr>
          <p:cNvPr id="1026" name="Picture 2" descr="C:\Users\user\Desktop\GUJvHAR 3.jpg"/>
          <p:cNvPicPr>
            <a:picLocks noChangeAspect="1" noChangeArrowheads="1"/>
          </p:cNvPicPr>
          <p:nvPr/>
        </p:nvPicPr>
        <p:blipFill>
          <a:blip r:embed="rId2"/>
          <a:srcRect/>
          <a:stretch>
            <a:fillRect/>
          </a:stretch>
        </p:blipFill>
        <p:spPr bwMode="auto">
          <a:xfrm>
            <a:off x="6935372" y="956604"/>
            <a:ext cx="4923693" cy="52613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2 The Foot Touch</a:t>
            </a:r>
            <a:endParaRPr lang="en-IN" dirty="0"/>
          </a:p>
        </p:txBody>
      </p:sp>
      <p:pic>
        <p:nvPicPr>
          <p:cNvPr id="4" name="Content Placeholder 3" descr="20140909IndiaSport_Kabaddi.jpg"/>
          <p:cNvPicPr>
            <a:picLocks noGrp="1" noChangeAspect="1"/>
          </p:cNvPicPr>
          <p:nvPr>
            <p:ph idx="1"/>
          </p:nvPr>
        </p:nvPicPr>
        <p:blipFill>
          <a:blip r:embed="rId2"/>
          <a:stretch>
            <a:fillRect/>
          </a:stretch>
        </p:blipFill>
        <p:spPr>
          <a:xfrm>
            <a:off x="2228144" y="1825625"/>
            <a:ext cx="7735712" cy="435133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2 The Foot Touch</a:t>
            </a:r>
            <a:br>
              <a:rPr lang="en-IN" dirty="0"/>
            </a:br>
            <a:endParaRPr lang="en-IN" dirty="0"/>
          </a:p>
        </p:txBody>
      </p:sp>
      <p:sp>
        <p:nvSpPr>
          <p:cNvPr id="3" name="Content Placeholder 2"/>
          <p:cNvSpPr>
            <a:spLocks noGrp="1"/>
          </p:cNvSpPr>
          <p:nvPr>
            <p:ph idx="1"/>
          </p:nvPr>
        </p:nvSpPr>
        <p:spPr>
          <a:xfrm>
            <a:off x="838200" y="1825625"/>
            <a:ext cx="9937652" cy="4351338"/>
          </a:xfrm>
        </p:spPr>
        <p:txBody>
          <a:bodyPr>
            <a:normAutofit/>
          </a:bodyPr>
          <a:lstStyle/>
          <a:p>
            <a:pPr>
              <a:buNone/>
            </a:pPr>
            <a:r>
              <a:rPr lang="en-IN" dirty="0"/>
              <a:t>The foot touch is also among the fundamental skills of </a:t>
            </a:r>
            <a:r>
              <a:rPr lang="en-IN" dirty="0" err="1"/>
              <a:t>Kabaddi</a:t>
            </a:r>
            <a:r>
              <a:rPr lang="en-IN" dirty="0"/>
              <a:t> that raiders commonly use to score points. When executing this </a:t>
            </a:r>
            <a:r>
              <a:rPr lang="en-IN" dirty="0" err="1"/>
              <a:t>Kabaddi</a:t>
            </a:r>
            <a:r>
              <a:rPr lang="en-IN" dirty="0"/>
              <a:t> raiding skill, the raider uses his entire foot, instead of just a toe, to tag one or more defenders. Physical fitness and leg strength in particular are required for the execution of this skill which typically involves a single-leg hip thrust in the direction of the target. The raider then proceeds with dragging his foot towards the defenders in an attempt to touch one or more – this is known as “SLIP” in </a:t>
            </a:r>
            <a:r>
              <a:rPr lang="en-IN" dirty="0" err="1"/>
              <a:t>Kabaddi</a:t>
            </a:r>
            <a:r>
              <a:rPr lang="en-IN" dirty="0"/>
              <a:t>. The slip enables the raider to rapidly cover a larger area of the defending team’s half of the court, maximizing his chances of touching defenders with his foot.</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6" y="253219"/>
            <a:ext cx="10016197" cy="1223889"/>
          </a:xfrm>
        </p:spPr>
        <p:txBody>
          <a:bodyPr/>
          <a:lstStyle/>
          <a:p>
            <a:r>
              <a:rPr lang="en-IN" dirty="0"/>
              <a:t>3. Mule kick</a:t>
            </a:r>
          </a:p>
        </p:txBody>
      </p:sp>
      <p:pic>
        <p:nvPicPr>
          <p:cNvPr id="6" name="Content Placeholder 5" descr="haryana-tamil-play-out-thrilling-tie-in-pkl-2017-1502906380.jpg"/>
          <p:cNvPicPr>
            <a:picLocks noGrp="1" noChangeAspect="1"/>
          </p:cNvPicPr>
          <p:nvPr>
            <p:ph idx="1"/>
          </p:nvPr>
        </p:nvPicPr>
        <p:blipFill>
          <a:blip r:embed="rId2"/>
          <a:stretch>
            <a:fillRect/>
          </a:stretch>
        </p:blipFill>
        <p:spPr>
          <a:xfrm>
            <a:off x="0" y="1656813"/>
            <a:ext cx="5706673" cy="4351338"/>
          </a:xfrm>
        </p:spPr>
      </p:pic>
      <p:sp>
        <p:nvSpPr>
          <p:cNvPr id="7" name="TextBox 6"/>
          <p:cNvSpPr txBox="1"/>
          <p:nvPr/>
        </p:nvSpPr>
        <p:spPr>
          <a:xfrm>
            <a:off x="6358597" y="2166424"/>
            <a:ext cx="4614203" cy="1569660"/>
          </a:xfrm>
          <a:prstGeom prst="rect">
            <a:avLst/>
          </a:prstGeom>
          <a:noFill/>
        </p:spPr>
        <p:txBody>
          <a:bodyPr wrap="square" rtlCol="0">
            <a:spAutoFit/>
          </a:bodyPr>
          <a:lstStyle/>
          <a:p>
            <a:r>
              <a:rPr lang="en-IN" sz="2400" dirty="0">
                <a:latin typeface="Times New Roman" pitchFamily="18" charset="0"/>
                <a:cs typeface="Times New Roman" pitchFamily="18" charset="0"/>
              </a:rPr>
              <a:t>A very deceptive skill in which a raider changes his/her stance within a fraction of a second and kicks backward looking for touch points.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Side kick</a:t>
            </a:r>
          </a:p>
        </p:txBody>
      </p:sp>
      <p:sp>
        <p:nvSpPr>
          <p:cNvPr id="3" name="Content Placeholder 2"/>
          <p:cNvSpPr>
            <a:spLocks noGrp="1"/>
          </p:cNvSpPr>
          <p:nvPr>
            <p:ph idx="1"/>
          </p:nvPr>
        </p:nvSpPr>
        <p:spPr>
          <a:xfrm>
            <a:off x="838200" y="1825625"/>
            <a:ext cx="4802945" cy="4351338"/>
          </a:xfrm>
        </p:spPr>
        <p:txBody>
          <a:bodyPr/>
          <a:lstStyle/>
          <a:p>
            <a:r>
              <a:rPr lang="en-IN" dirty="0"/>
              <a:t>In this move, </a:t>
            </a:r>
            <a:r>
              <a:rPr lang="en-IN" b="1" dirty="0"/>
              <a:t>a raider attempts to get a touch on a defender by kicking sideways without losing balance</a:t>
            </a:r>
            <a:r>
              <a:rPr lang="en-IN" dirty="0"/>
              <a:t>. A raider must have the ideal body balance and </a:t>
            </a:r>
            <a:r>
              <a:rPr lang="en-IN" dirty="0" err="1"/>
              <a:t>center</a:t>
            </a:r>
            <a:r>
              <a:rPr lang="en-IN" dirty="0"/>
              <a:t> of gravity.</a:t>
            </a:r>
          </a:p>
        </p:txBody>
      </p:sp>
      <p:sp>
        <p:nvSpPr>
          <p:cNvPr id="2052" name="AutoShape 4" descr="Pro Kabaddi League 2017: Top 5 Raiders to Watch out f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054" name="AutoShape 6" descr="Pro Kabaddi League 2017: Top 5 Raiders to Watch out f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057" name="AutoShape 9" descr="Pro Kabaddi League 2017: Top 5 Raiders to Watch out f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059" name="AutoShape 11" descr="Pro Kabaddi League 2017: Top 5 Raiders to Watch out f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061" name="AutoShape 13" descr="Pro Kabaddi League 2017: Top 5 Raiders to Watch out f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2062" name="Picture 14" descr="C:\Users\user\Desktop\0_ptPFueWiQFx_Y0cW.jpg"/>
          <p:cNvPicPr>
            <a:picLocks noChangeAspect="1" noChangeArrowheads="1"/>
          </p:cNvPicPr>
          <p:nvPr/>
        </p:nvPicPr>
        <p:blipFill>
          <a:blip r:embed="rId2"/>
          <a:srcRect/>
          <a:stretch>
            <a:fillRect/>
          </a:stretch>
        </p:blipFill>
        <p:spPr bwMode="auto">
          <a:xfrm>
            <a:off x="5950633" y="844063"/>
            <a:ext cx="5950635" cy="53805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endParaRPr lang="en-IN" dirty="0"/>
          </a:p>
        </p:txBody>
      </p:sp>
      <p:sp>
        <p:nvSpPr>
          <p:cNvPr id="3" name="Content Placeholder 2"/>
          <p:cNvSpPr>
            <a:spLocks noGrp="1"/>
          </p:cNvSpPr>
          <p:nvPr>
            <p:ph idx="1"/>
          </p:nvPr>
        </p:nvSpPr>
        <p:spPr/>
        <p:txBody>
          <a:bodyPr/>
          <a:lstStyle/>
          <a:p>
            <a:r>
              <a:rPr lang="en-IN" dirty="0">
                <a:hlinkClick r:id="rId2"/>
              </a:rPr>
              <a:t>https://kabaddi.site/offensive-skills/</a:t>
            </a:r>
            <a:endParaRPr lang="en-IN" dirty="0"/>
          </a:p>
          <a:p>
            <a:r>
              <a:rPr lang="en-IN" dirty="0">
                <a:hlinkClick r:id="rId3"/>
              </a:rPr>
              <a:t>https://www.google.com/search?q=side+kick+in+kabaddi&amp;rlz=1C1CHNY_enIN1033IN1033&amp;hl=en-US&amp;source=lnms&amp;tbm=isch&amp;sa=X&amp;ved=2ahUKEwil3-TKjc78AhWm6jgGHUp4BIoQ_AUoAXoECAEQAw&amp;biw=1366&amp;bih=600&amp;dpr=1#imgrc=srNj-UnpptM_cM</a:t>
            </a:r>
            <a:endParaRPr lang="en-IN" dirty="0"/>
          </a:p>
          <a:p>
            <a:r>
              <a:rPr lang="en-IN" dirty="0">
                <a:hlinkClick r:id="rId4"/>
              </a:rPr>
              <a:t>https://www.prokabaddi.com/features/fundamental-kabaddi-skills-of-raiders-defenders-fans-must-know-pro-kabaddi</a:t>
            </a:r>
            <a:endParaRPr lang="en-IN" dirty="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447</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Times New Roman</vt:lpstr>
      <vt:lpstr>TimesNewRomanPSMT</vt:lpstr>
      <vt:lpstr>Verdana</vt:lpstr>
      <vt:lpstr>Office Theme</vt:lpstr>
      <vt:lpstr>KHATRA ADIBASI MAHAVIDYALAYA   P.O- Khatra,   Dist.-Bankura,  West Bengal, Pin-722140  Name of the Teacher- Monojit Mondal  Class- B.A. Program in Physical Education 5th semester  Subject- Physical Education  Course : Indigenous &amp; Minor Game and Excursion- Camping Program  Topic- Skills and Raiding   Session: 2019-20     </vt:lpstr>
      <vt:lpstr>Skills and Raiding</vt:lpstr>
      <vt:lpstr>2 The Foot Touch</vt:lpstr>
      <vt:lpstr>2 The Foot Touch </vt:lpstr>
      <vt:lpstr>3. Mule kick</vt:lpstr>
      <vt:lpstr>Side kick</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P.O- Khatra,   Dist.-Bankura,  West Bengal, Pin-722140  Name of the Teacher- Monojit Mondal  Class- B.A. Program in Physical Education 1st semester  Subject- Physical Education  Course Title-FOUNDATION AND HISTORY OF PHYSICAL  EDUCATION   Topic-Definition, Meaning and Scope of Physical Education.   Session: 2017-18</dc:title>
  <dc:creator>Microsoft Office User</dc:creator>
  <cp:lastModifiedBy>ASIF</cp:lastModifiedBy>
  <cp:revision>9</cp:revision>
  <dcterms:created xsi:type="dcterms:W3CDTF">2022-12-15T08:57:48Z</dcterms:created>
  <dcterms:modified xsi:type="dcterms:W3CDTF">2023-01-18T03:07:33Z</dcterms:modified>
</cp:coreProperties>
</file>